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65E098-85B3-FBE1-65C3-73ABAED158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8206935-2A8C-22B9-3637-F41180BD81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6C06D68-E25C-1DA6-737A-4AC86682B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8AFEA-CD06-524C-9B40-DCD1DF119B63}" type="datetimeFigureOut">
              <a:rPr lang="nl-NL" smtClean="0"/>
              <a:t>02-06-2024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6F01611-BC02-C3BC-BB94-1998A2045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C0B7B9C-CC82-DD88-03B7-7D9557D9C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BD7B-B5C2-3643-82AB-9AFF5CC9296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01071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80BFC0BD-D4D2-46A0-2A45-944CDD289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E547ED0-41B9-800C-DDDE-ED6497B335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701E3AB-972B-9C90-2B58-C27BDC2DD5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98AFEA-CD06-524C-9B40-DCD1DF119B63}" type="datetimeFigureOut">
              <a:rPr lang="nl-NL" smtClean="0"/>
              <a:t>02-06-2024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967BBEE-BFB3-598E-A502-1A1F61BE81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483CF77-20CB-F868-CAC3-46A9194AC1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0BD7B-B5C2-3643-82AB-9AFF5CC9296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4660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430122-0308-3F2A-25F3-BD840DFB8D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Merkrichtlijnen</a:t>
            </a:r>
          </a:p>
        </p:txBody>
      </p:sp>
    </p:spTree>
    <p:extLst>
      <p:ext uri="{BB962C8B-B14F-4D97-AF65-F5344CB8AC3E}">
        <p14:creationId xmlns:p14="http://schemas.microsoft.com/office/powerpoint/2010/main" val="523234153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Macintosh PowerPoint</Application>
  <PresentationFormat>Breedbeeld</PresentationFormat>
  <Paragraphs>1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Kantoorthema</vt:lpstr>
      <vt:lpstr>Merkrichtlijnen</vt:lpstr>
    </vt:vector>
  </TitlesOfParts>
  <Manager/>
  <Company>Merkrichtlijnen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Rutger | Gridson</cp:lastModifiedBy>
  <cp:revision>3</cp:revision>
  <dcterms:created xsi:type="dcterms:W3CDTF">2024-06-02T11:05:38Z</dcterms:created>
  <dcterms:modified xsi:type="dcterms:W3CDTF">2024-06-02T11:11:40Z</dcterms:modified>
  <cp:category/>
</cp:coreProperties>
</file>